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PDF.js + Download Monitor Integration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Two-Service Architecture</a:t>
            </a:r>
          </a:p>
          <a:p>
            <a:r>
              <a:t>Secure PDF viewing + Unified tracking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Future Extensions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Admin dashboard</a:t>
            </a:r>
          </a:p>
          <a:p>
            <a:r>
              <a:t>User analytics</a:t>
            </a:r>
          </a:p>
          <a:p>
            <a:r>
              <a:t>REST API</a:t>
            </a:r>
          </a:p>
          <a:p>
            <a:r>
              <a:t>Real-time push updates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Download Monitor counting inconsistencies</a:t>
            </a:r>
          </a:p>
          <a:p>
            <a:r>
              <a:t>PDF protected files not viewable inline</a:t>
            </a:r>
          </a:p>
          <a:p>
            <a:r>
              <a:t>Tracking fragmented by file type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Solution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Service 1: PDF Proxy (delivery)</a:t>
            </a:r>
          </a:p>
          <a:p>
            <a:r>
              <a:t>Service 2: Unified Counter (analytics)</a:t>
            </a:r>
          </a:p>
          <a:p>
            <a:r>
              <a:t>Single shortcode system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Architecture Flow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User clicks download</a:t>
            </a:r>
          </a:p>
          <a:p>
            <a:r>
              <a:t>→ Filter</a:t>
            </a:r>
          </a:p>
          <a:p>
            <a:r>
              <a:t>→ PDF → PDF.js → Proxy</a:t>
            </a:r>
          </a:p>
          <a:p>
            <a:r>
              <a:t>→ ZIP → Download Monitor</a:t>
            </a:r>
          </a:p>
          <a:p>
            <a:r>
              <a:t>→ Both → Unified Counter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PDF Proxy Service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Rewrites PDF links</a:t>
            </a:r>
          </a:p>
          <a:p>
            <a:r>
              <a:t>Secure proxy delivery</a:t>
            </a:r>
          </a:p>
          <a:p>
            <a:r>
              <a:t>Validates path</a:t>
            </a:r>
          </a:p>
          <a:p>
            <a:r>
              <a:t>Streams PDF</a:t>
            </a:r>
          </a:p>
          <a:p>
            <a:r>
              <a:t>Calls unified counter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Unified Counter Service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Counts all file events</a:t>
            </a:r>
          </a:p>
          <a:p>
            <a:r>
              <a:t>Handles ZIP + PDF</a:t>
            </a:r>
          </a:p>
          <a:p>
            <a:r>
              <a:t>Prevents double counting</a:t>
            </a:r>
          </a:p>
          <a:p>
            <a:r>
              <a:t>Stores in post meta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Live Updates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AJAX polling every 5s</a:t>
            </a:r>
          </a:p>
          <a:p>
            <a:r>
              <a:t>Updates only when changed</a:t>
            </a:r>
          </a:p>
          <a:p>
            <a:r>
              <a:t>No page refresh</a:t>
            </a:r>
          </a:p>
          <a:p>
            <a:r>
              <a:t>No layout jitter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Benefits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Reliable counting</a:t>
            </a:r>
          </a:p>
          <a:p>
            <a:r>
              <a:t>Unified reporting</a:t>
            </a:r>
          </a:p>
          <a:p>
            <a:r>
              <a:t>Secure file delivery</a:t>
            </a:r>
          </a:p>
          <a:p>
            <a:r>
              <a:t>Clean architecture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Usage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[file_event_count id="X"]</a:t>
            </a:r>
          </a:p>
          <a:p>
            <a:r>
              <a:t>[file_event_date id="X"]</a:t>
            </a:r>
          </a:p>
          <a:p>
            <a:r>
              <a:t>Live versions supported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